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27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9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52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4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59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83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13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91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44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89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6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E769-B6CB-D246-95F6-51284665A601}" type="datetimeFigureOut">
              <a:rPr lang="nl-NL" smtClean="0"/>
              <a:t>02-07-19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0C1E-9E8D-394A-BF45-724AB5AC6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49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7045"/>
            <a:ext cx="7772400" cy="442572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UITGANGSPUNTEN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27358" y="688761"/>
            <a:ext cx="8287044" cy="6349500"/>
          </a:xfrm>
        </p:spPr>
        <p:txBody>
          <a:bodyPr>
            <a:normAutofit/>
          </a:bodyPr>
          <a:lstStyle/>
          <a:p>
            <a:pPr algn="l"/>
            <a:endParaRPr lang="nl-NL" sz="2800" dirty="0">
              <a:solidFill>
                <a:srgbClr val="8064A2"/>
              </a:solidFill>
            </a:endParaRPr>
          </a:p>
          <a:p>
            <a:pPr marL="457200" indent="-457200" algn="l">
              <a:lnSpc>
                <a:spcPct val="130000"/>
              </a:lnSpc>
              <a:buFont typeface="Arial"/>
              <a:buChar char="•"/>
            </a:pPr>
            <a:r>
              <a:rPr lang="nl-NL" sz="4000" dirty="0" smtClean="0">
                <a:solidFill>
                  <a:srgbClr val="8064A2"/>
                </a:solidFill>
              </a:rPr>
              <a:t>Scheiden kan altijd nog</a:t>
            </a:r>
          </a:p>
          <a:p>
            <a:pPr marL="457200" indent="-457200" algn="l">
              <a:lnSpc>
                <a:spcPct val="130000"/>
              </a:lnSpc>
              <a:buFont typeface="Arial"/>
              <a:buChar char="•"/>
            </a:pPr>
            <a:r>
              <a:rPr lang="nl-NL" sz="4000" dirty="0" smtClean="0">
                <a:solidFill>
                  <a:srgbClr val="8064A2"/>
                </a:solidFill>
              </a:rPr>
              <a:t>Man-vriendelijk</a:t>
            </a:r>
          </a:p>
          <a:p>
            <a:pPr marL="457200" indent="-457200" algn="l">
              <a:lnSpc>
                <a:spcPct val="130000"/>
              </a:lnSpc>
              <a:buFont typeface="Arial"/>
              <a:buChar char="•"/>
            </a:pPr>
            <a:r>
              <a:rPr lang="nl-NL" sz="4000" dirty="0" smtClean="0">
                <a:solidFill>
                  <a:srgbClr val="8064A2"/>
                </a:solidFill>
              </a:rPr>
              <a:t>It takes </a:t>
            </a:r>
            <a:r>
              <a:rPr lang="nl-NL" sz="4000" dirty="0" err="1" smtClean="0">
                <a:solidFill>
                  <a:srgbClr val="8064A2"/>
                </a:solidFill>
              </a:rPr>
              <a:t>one</a:t>
            </a:r>
            <a:r>
              <a:rPr lang="nl-NL" sz="4000" dirty="0" smtClean="0">
                <a:solidFill>
                  <a:srgbClr val="8064A2"/>
                </a:solidFill>
              </a:rPr>
              <a:t> </a:t>
            </a:r>
            <a:r>
              <a:rPr lang="nl-NL" sz="4000" dirty="0" err="1" smtClean="0">
                <a:solidFill>
                  <a:srgbClr val="8064A2"/>
                </a:solidFill>
              </a:rPr>
              <a:t>to</a:t>
            </a:r>
            <a:r>
              <a:rPr lang="nl-NL" sz="4000" dirty="0" smtClean="0">
                <a:solidFill>
                  <a:srgbClr val="8064A2"/>
                </a:solidFill>
              </a:rPr>
              <a:t> tango</a:t>
            </a:r>
          </a:p>
          <a:p>
            <a:pPr marL="457200" indent="-457200" algn="l">
              <a:lnSpc>
                <a:spcPct val="130000"/>
              </a:lnSpc>
              <a:buFont typeface="Arial"/>
              <a:buChar char="•"/>
            </a:pPr>
            <a:r>
              <a:rPr lang="nl-NL" sz="4000" dirty="0" smtClean="0">
                <a:solidFill>
                  <a:srgbClr val="8064A2"/>
                </a:solidFill>
              </a:rPr>
              <a:t>Factor 5 : 1 (5 goed : 1 niet-goed)</a:t>
            </a:r>
          </a:p>
          <a:p>
            <a:pPr marL="457200" indent="-457200" algn="l">
              <a:lnSpc>
                <a:spcPct val="130000"/>
              </a:lnSpc>
              <a:buFont typeface="Arial"/>
              <a:buChar char="•"/>
            </a:pPr>
            <a:r>
              <a:rPr lang="nl-NL" sz="4000" dirty="0" smtClean="0">
                <a:solidFill>
                  <a:srgbClr val="8064A2"/>
                </a:solidFill>
              </a:rPr>
              <a:t>Ontspanning aan de overkant</a:t>
            </a:r>
          </a:p>
          <a:p>
            <a:pPr marL="457200" indent="-457200" algn="l">
              <a:buFont typeface="Arial"/>
              <a:buChar char="•"/>
            </a:pPr>
            <a:endParaRPr lang="nl-NL" sz="2800" dirty="0" smtClean="0">
              <a:solidFill>
                <a:srgbClr val="8064A2"/>
              </a:solidFill>
            </a:endParaRPr>
          </a:p>
          <a:p>
            <a:pPr algn="l"/>
            <a:endParaRPr lang="nl-NL" sz="4000" dirty="0" smtClean="0">
              <a:solidFill>
                <a:srgbClr val="8064A2"/>
              </a:solidFill>
            </a:endParaRPr>
          </a:p>
          <a:p>
            <a:pPr algn="l"/>
            <a:endParaRPr lang="nl-NL" sz="4000" dirty="0" smtClean="0">
              <a:solidFill>
                <a:srgbClr val="8064A2"/>
              </a:solidFill>
            </a:endParaRPr>
          </a:p>
          <a:p>
            <a:pPr algn="l"/>
            <a:endParaRPr lang="nl-NL" sz="4000" dirty="0" smtClean="0">
              <a:solidFill>
                <a:srgbClr val="8064A2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279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</Words>
  <Application>Microsoft Macintosh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UITGANGSPUNTEN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Caroline Dijkstra</dc:creator>
  <cp:lastModifiedBy>Caroline Dijkstra</cp:lastModifiedBy>
  <cp:revision>10</cp:revision>
  <dcterms:created xsi:type="dcterms:W3CDTF">2018-07-12T10:02:19Z</dcterms:created>
  <dcterms:modified xsi:type="dcterms:W3CDTF">2019-07-02T09:14:39Z</dcterms:modified>
</cp:coreProperties>
</file>